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80" r:id="rId3"/>
    <p:sldId id="282" r:id="rId4"/>
    <p:sldId id="283" r:id="rId5"/>
    <p:sldId id="257" r:id="rId6"/>
    <p:sldId id="284" r:id="rId7"/>
    <p:sldId id="289" r:id="rId8"/>
    <p:sldId id="288" r:id="rId9"/>
    <p:sldId id="286" r:id="rId10"/>
    <p:sldId id="290" r:id="rId11"/>
    <p:sldId id="292" r:id="rId12"/>
    <p:sldId id="291" r:id="rId13"/>
    <p:sldId id="287" r:id="rId14"/>
    <p:sldId id="293" r:id="rId15"/>
    <p:sldId id="294" r:id="rId16"/>
    <p:sldId id="276" r:id="rId17"/>
    <p:sldId id="29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89455" autoAdjust="0"/>
  </p:normalViewPr>
  <p:slideViewPr>
    <p:cSldViewPr snapToGrid="0">
      <p:cViewPr varScale="1">
        <p:scale>
          <a:sx n="77" d="100"/>
          <a:sy n="77" d="100"/>
        </p:scale>
        <p:origin x="9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CD46-0E65-4399-BC73-88317F453D03}" type="datetimeFigureOut">
              <a:rPr lang="ru-RU" smtClean="0"/>
              <a:t>вт 20.12.2022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CF1DC-0B57-476A-8A24-920C217D75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1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34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CF1DC-0B57-476A-8A24-920C217D75A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01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EFA34-CE40-425D-B56E-50C946FB8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3FC09A-3566-46D0-9EDA-D72FC486B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3E6F68-1A20-469D-AA0F-D24A43E3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C8BC-90F4-427A-8252-0969CBECAAD6}" type="datetime1">
              <a:rPr lang="ru-RU" smtClean="0"/>
              <a:t>вт 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02F6E5-EEC1-412A-8A04-304CE5BD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6F5A80-797C-46EA-A57F-C17F85E7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73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0E1C9-F9A1-4CB5-B745-52DDB26B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1723A7-7F86-47EF-BAC4-EE4F8E850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E108A4-2DB2-49E8-BD30-A17CEBFE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E68E-9D30-481A-9530-E97F7E960701}" type="datetime1">
              <a:rPr lang="ru-RU" smtClean="0"/>
              <a:t>вт 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6AFF9A-00F8-4D9C-B773-E0FF7997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34B274-46B2-490F-9353-D0EBA88D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7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157B068-EEE9-45D4-BC25-E158CA593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5CECDD-C393-4156-ABB2-95E702093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A3BA0A-261A-4689-ACD4-F4E9AE1A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E763-A1ED-4C4F-ABDB-0AA09962DFBB}" type="datetime1">
              <a:rPr lang="ru-RU" smtClean="0"/>
              <a:t>вт 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54E8FE-DF23-45EC-A632-60BAFC01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808A3B-07D5-4499-AC55-19F56587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68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0A854-D1F1-4022-9C5B-3B98749D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DEDE5F-5061-4C4D-9F74-AE1B7AA76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F1BF23-8099-454F-8503-F7DF8900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DBF7-0011-4CC8-B4DC-4D4CCBCC3CB9}" type="datetime1">
              <a:rPr lang="ru-RU" smtClean="0"/>
              <a:t>вт 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6D8D36-CF29-40DB-A2B8-6F24806A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731668-74DF-40DF-A785-07EC1CFD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F689F-4B26-4806-BC91-B0FC50EC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9CE497-9B9D-4C31-BB5A-25A53FF06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64850C-F44A-4D54-BA0E-EF9DD087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EFB8-79F9-4E13-8B21-81C1C18C487C}" type="datetime1">
              <a:rPr lang="ru-RU" smtClean="0"/>
              <a:t>вт 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D49C09-3888-49C5-B38E-3FD96A3C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97B9F2-FE88-46FF-926A-726EE666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11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28146-FBCF-4D6B-974F-B8692CA8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94D444-2A14-4E57-9A61-2DD692BC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C2CE7F-44E4-41B7-B33D-FF97061C4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2F5DDF-39F9-4FF8-8D51-2BABBA12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5EC7-2E67-43F5-9295-47FE3923E098}" type="datetime1">
              <a:rPr lang="ru-RU" smtClean="0"/>
              <a:t>вт 20.12.2022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6719F4-FCF0-48F6-998E-89EFC314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9D720A-AF68-4871-A247-D576930D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2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F6FBE-6110-49B9-AC77-AC8EEB1F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60ED91-8361-4044-8CB6-6AD75DF93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6B0F9F-C93B-488B-B080-50E9B4DFF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7F5334-1268-46E9-8890-E118C6114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8774A-A720-4A58-B810-52ADB408E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E8658F-232F-4857-9ADC-842DBA62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B3C54-8D21-4C5A-9221-1140DAF374FE}" type="datetime1">
              <a:rPr lang="ru-RU" smtClean="0"/>
              <a:t>вт 20.12.2022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B2C96A-AEDF-453C-A9B8-F7F6555D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7CEB29-7A75-4BB9-AEE8-A7E3203E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59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D762C-489A-4786-8DE2-B09640A5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C0C7355-6F1A-4649-BF93-A9B83AFE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A9C89-310B-4FEF-8ED5-C9900C592940}" type="datetime1">
              <a:rPr lang="ru-RU" smtClean="0"/>
              <a:t>вт 20.12.2022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AE91DE-25DD-4286-9F5C-03E51A3D7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1B4673-1DC5-4601-BCF7-DFA2CEF8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11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4D7CB9-5F57-44FC-AA16-097F8BAE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F101-A107-4D08-BDED-AF84BB408E26}" type="datetime1">
              <a:rPr lang="ru-RU" smtClean="0"/>
              <a:t>вт 20.12.2022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36EB4B-3578-484D-8419-B5E84CBE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5D1D57-754A-4966-9F8C-CD952B62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99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C16E9-D65F-43AB-BADB-DFB508B1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1F66A-EDCE-4058-B8F8-F149F30BA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4E59BF-04DF-440D-853A-51ECFDF48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B1965B-D286-4361-96FC-9360C8DB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B8D5-4B3C-40DE-A89D-E0365C7ECA7D}" type="datetime1">
              <a:rPr lang="ru-RU" smtClean="0"/>
              <a:t>вт 20.12.2022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8ADE9D-45E3-4215-B6DD-D4F6E486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416BE2-626B-4352-8425-BCDD5302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31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09B99-4FBD-4312-92FA-2F3EF163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D2F6780-85F9-4359-B336-ED0071C04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38884D-2487-4AB8-82A2-8FE0FA14B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30DE1E-A5FB-47D6-BDAD-AEE9EAEA9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BFCF-2193-4C39-B35C-CA69A7F98112}" type="datetime1">
              <a:rPr lang="ru-RU" smtClean="0"/>
              <a:t>вт 20.12.2022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C086AD-60EF-471F-A677-4BE7D854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1544B7-6DF6-4547-95E6-6015BDAE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77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B837F6-0E19-4103-BE42-FBD506BA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2472A0-1E55-4524-8ED1-9A9E4D05F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285B5D-6EBB-44B8-AA50-28D6E3801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5516-BB2F-4D65-90A3-30D8C4A5DD32}" type="datetime1">
              <a:rPr lang="ru-RU" smtClean="0"/>
              <a:t>вт 20.12.2022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064F2F-B6B2-45C9-92D4-4A48ABFAE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1BA54E-B7B3-44FA-B087-5C0EDE785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32923-322E-40F6-9C59-D926DAFB5E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31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E21DEA-04EC-4D1B-9414-A98BE48DFB33}"/>
              </a:ext>
            </a:extLst>
          </p:cNvPr>
          <p:cNvSpPr txBox="1"/>
          <p:nvPr/>
        </p:nvSpPr>
        <p:spPr>
          <a:xfrm>
            <a:off x="520823" y="238776"/>
            <a:ext cx="11150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«КУБАНСКИЙ ГОСУДАРСТВЕННЫЙ УНИВЕРСИТЕТ»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(ФГБОУ ВО «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КубГУ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 </a:t>
            </a:r>
            <a:endParaRPr lang="ru-RU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E0DF9-DD27-4E4D-80C2-A61AEA9FEFFE}"/>
              </a:ext>
            </a:extLst>
          </p:cNvPr>
          <p:cNvSpPr txBox="1"/>
          <p:nvPr/>
        </p:nvSpPr>
        <p:spPr>
          <a:xfrm>
            <a:off x="3048739" y="1151423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КУРСОВАЯ РАБОТА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D35E7-E61B-496C-9FB0-9C083B773FE7}"/>
              </a:ext>
            </a:extLst>
          </p:cNvPr>
          <p:cNvSpPr txBox="1"/>
          <p:nvPr/>
        </p:nvSpPr>
        <p:spPr>
          <a:xfrm>
            <a:off x="3048739" y="181784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вычислительных технологий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78756-DA0F-4775-AC2F-5B1184795496}"/>
              </a:ext>
            </a:extLst>
          </p:cNvPr>
          <p:cNvSpPr txBox="1"/>
          <p:nvPr/>
        </p:nvSpPr>
        <p:spPr>
          <a:xfrm>
            <a:off x="2270816" y="2303310"/>
            <a:ext cx="7883118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РЕАЛИЗАЦИЯ ИМИТАЦИОННОЙ МОДЕЛИ ПОВЕДЕНИЯ СЛИЗЕВИКА ДЛЯ РЕШЕНИЯ ЗАДАЧИ ПОСТРОЕНИЯ КАРТЫ ЖЕЛЕЗНОДОРОЖНЫХ ПУТЕЙ КРАСНОДАРСКОГО КРАЯ</a:t>
            </a:r>
            <a:endParaRPr lang="ru-RU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39F8C-2558-4AD1-9894-6901F8CC231A}"/>
              </a:ext>
            </a:extLst>
          </p:cNvPr>
          <p:cNvSpPr txBox="1"/>
          <p:nvPr/>
        </p:nvSpPr>
        <p:spPr>
          <a:xfrm>
            <a:off x="7890655" y="4031199"/>
            <a:ext cx="4005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Выполнил: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студент гр. 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36</a:t>
            </a: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направления 02.03.02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Гиренко Д. </a:t>
            </a:r>
            <a:r>
              <a:rPr lang="ru-RU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Е</a:t>
            </a:r>
            <a:r>
              <a:rPr lang="ru-RU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6D02-3EF6-4FEE-8AB8-7938621EEFD0}"/>
              </a:ext>
            </a:extLst>
          </p:cNvPr>
          <p:cNvSpPr txBox="1"/>
          <p:nvPr/>
        </p:nvSpPr>
        <p:spPr>
          <a:xfrm>
            <a:off x="7890655" y="5194772"/>
            <a:ext cx="400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Руководитель: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канд. техн. наук, доц. </a:t>
            </a:r>
            <a:r>
              <a:rPr lang="ru-RU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Т. А. </a:t>
            </a:r>
            <a:endParaRPr lang="ru-RU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F2A03-4F15-4CF1-846E-A5066C353CC7}"/>
              </a:ext>
            </a:extLst>
          </p:cNvPr>
          <p:cNvSpPr txBox="1"/>
          <p:nvPr/>
        </p:nvSpPr>
        <p:spPr>
          <a:xfrm>
            <a:off x="3048739" y="6249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Краснодар 2022</a:t>
            </a:r>
          </a:p>
        </p:txBody>
      </p:sp>
    </p:spTree>
    <p:extLst>
      <p:ext uri="{BB962C8B-B14F-4D97-AF65-F5344CB8AC3E}">
        <p14:creationId xmlns:p14="http://schemas.microsoft.com/office/powerpoint/2010/main" val="145928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AD4ACD-A12C-0B68-CEB5-AE0943E2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3" y="1360280"/>
            <a:ext cx="3124200" cy="1333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7F24E1-F9F3-AD99-F41A-EB854D8B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9" y="836662"/>
            <a:ext cx="3923538" cy="518467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BFAEB9-64C7-074B-F746-4E4CD0F7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732923-322E-40F6-9C59-D926DAFB5E7A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31BD40-11BF-5F27-835C-BB65B47E4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628" y="0"/>
            <a:ext cx="4401164" cy="67922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72C14-EE09-079D-EE03-DC88F1BF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658" y="4489450"/>
            <a:ext cx="2428875" cy="1866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807B93-C0A2-D662-8591-8E75D3D4EA6C}"/>
              </a:ext>
            </a:extLst>
          </p:cNvPr>
          <p:cNvSpPr txBox="1"/>
          <p:nvPr/>
        </p:nvSpPr>
        <p:spPr>
          <a:xfrm>
            <a:off x="9119657" y="4121392"/>
            <a:ext cx="224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Агент</a:t>
            </a:r>
          </a:p>
        </p:txBody>
      </p:sp>
    </p:spTree>
    <p:extLst>
      <p:ext uri="{BB962C8B-B14F-4D97-AF65-F5344CB8AC3E}">
        <p14:creationId xmlns:p14="http://schemas.microsoft.com/office/powerpoint/2010/main" val="418320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998532E7-DA7D-5C75-EDBF-164CDE079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7310" b="8421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BEBA4E77-85D1-CC9A-7BD6-328668B9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7310" b="84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AADEDEA-2B8F-4772-E9EE-6B60FCE1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 descr="Изображение выглядит как белый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948AF674-633C-7EB5-0500-9436A2D98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58" y="262558"/>
            <a:ext cx="6332883" cy="63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6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9A62301B-8DB9-7A9A-B2F9-A06048C1D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C60CAEC-07E8-20FE-65B8-F9FAB23F0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 flipH="1">
            <a:off x="5000772" y="-433673"/>
            <a:ext cx="2290900" cy="12292446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C088EA-CC7E-9808-A9B1-B0B1D430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 descr="Изображение выглядит как дождь, природ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93E68EEF-EEA1-4306-D2E2-FDA2C26E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56" y="3428999"/>
            <a:ext cx="3389244" cy="3389244"/>
          </a:xfrm>
          <a:prstGeom prst="rect">
            <a:avLst/>
          </a:prstGeom>
        </p:spPr>
      </p:pic>
      <p:pic>
        <p:nvPicPr>
          <p:cNvPr id="6" name="Рисунок 5" descr="Изображение выглядит как женщина, белый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A1735E6-74CC-2201-5976-8FD09BB97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428999"/>
            <a:ext cx="3389242" cy="3389242"/>
          </a:xfrm>
          <a:prstGeom prst="rect">
            <a:avLst/>
          </a:prstGeom>
        </p:spPr>
      </p:pic>
      <p:pic>
        <p:nvPicPr>
          <p:cNvPr id="8" name="Рисунок 7" descr="Изображение выглядит как ночь, легкий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CA7D48DB-DE6E-FCFF-5FB8-0FDA6829E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89" y="-5"/>
            <a:ext cx="3389242" cy="33892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286216-AD3F-E83A-AFB4-D088A489C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78" y="3428997"/>
            <a:ext cx="3389244" cy="33892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75329F-18CA-CB9A-49E4-754798DAB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070" y="0"/>
            <a:ext cx="3389241" cy="33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B72E32D8-E77D-98B8-90B2-26DBD1C9E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0" b="84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F050D1-77F7-DE9A-D46D-9AA75974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732923-322E-40F6-9C59-D926DAFB5E7A}" type="slidenum">
              <a:rPr lang="ru-R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358DE-772C-D5C4-9EFF-41E7CCB20009}"/>
              </a:ext>
            </a:extLst>
          </p:cNvPr>
          <p:cNvSpPr txBox="1"/>
          <p:nvPr/>
        </p:nvSpPr>
        <p:spPr>
          <a:xfrm>
            <a:off x="7740926" y="2105561"/>
            <a:ext cx="4482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82623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28737BCD-CA4E-AD41-D6F3-7C18CB05D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r="40466" b="-1"/>
          <a:stretch/>
        </p:blipFill>
        <p:spPr>
          <a:xfrm>
            <a:off x="0" y="10"/>
            <a:ext cx="8003878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686333C-57F6-1168-301C-04E848802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40466" b="-1"/>
          <a:stretch/>
        </p:blipFill>
        <p:spPr>
          <a:xfrm flipH="1">
            <a:off x="4188121" y="10"/>
            <a:ext cx="800387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0938234-8454-B486-97FD-2E3BCD5E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5A8EA2-2EA9-AEC9-F72C-774E5EFF7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1" y="1036983"/>
            <a:ext cx="10978558" cy="4784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4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7CB147-87D1-A5C0-423C-FC10A971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D92273-0221-8412-EF8F-EF1F8E265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97"/>
            <a:ext cx="12192000" cy="4122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B8FA0F-C6CF-52F6-122F-193FC954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5979"/>
            <a:ext cx="12192000" cy="30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9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2C8886EC-53BE-391A-208C-346C2EEA0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A052-8D5C-4F76-BC69-47AFADB9537F}"/>
              </a:ext>
            </a:extLst>
          </p:cNvPr>
          <p:cNvSpPr txBox="1"/>
          <p:nvPr/>
        </p:nvSpPr>
        <p:spPr>
          <a:xfrm>
            <a:off x="691889" y="28074"/>
            <a:ext cx="244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C1803-FCF7-4A28-9A56-235700CF33C2}"/>
              </a:ext>
            </a:extLst>
          </p:cNvPr>
          <p:cNvSpPr txBox="1"/>
          <p:nvPr/>
        </p:nvSpPr>
        <p:spPr>
          <a:xfrm>
            <a:off x="0" y="881279"/>
            <a:ext cx="450257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В работе были поставлены и решены следующие задачи:</a:t>
            </a:r>
          </a:p>
          <a:p>
            <a:pPr indent="450215" algn="just"/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-	изучены паттерны поведения реального слизевика в задаче построения карту железнодорожного транспорта Краснодара;</a:t>
            </a:r>
          </a:p>
          <a:p>
            <a:pPr indent="450215" algn="just"/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-	построена на основе изученного материала симулируемая модель;</a:t>
            </a:r>
          </a:p>
          <a:p>
            <a:pPr indent="450215" algn="just"/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-	реализован алгоритм работы слизевика и протестирована его работа на карте железнодорожных путей Краснодарского края.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4BEA39-D3E6-FF3D-A071-3742DB9C2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1279"/>
            <a:ext cx="5095441" cy="50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134E3D5-8D40-1D8B-8FCB-F96F552A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5D0937-F97B-A940-9D6B-952D56FBF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9344E-79CF-F0B4-1CBD-83AE2B4E884C}"/>
              </a:ext>
            </a:extLst>
          </p:cNvPr>
          <p:cNvSpPr txBox="1"/>
          <p:nvPr/>
        </p:nvSpPr>
        <p:spPr>
          <a:xfrm>
            <a:off x="3461302" y="2794291"/>
            <a:ext cx="5269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40985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0DEB167-0BB6-4C11-A555-49BFE6F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2</a:t>
            </a:fld>
            <a:endParaRPr lang="ru-RU"/>
          </a:p>
        </p:txBody>
      </p:sp>
      <p:pic>
        <p:nvPicPr>
          <p:cNvPr id="4" name="Рисунок 3" descr="Изображение выглядит как беспозвоночное, кишечнополостное, медуза, гидроид&#10;&#10;Автоматически созданное описание">
            <a:extLst>
              <a:ext uri="{FF2B5EF4-FFF2-40B4-BE49-F238E27FC236}">
                <a16:creationId xmlns:a16="http://schemas.microsoft.com/office/drawing/2014/main" id="{F8902C57-AB10-F1D9-7E25-FE87D47B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7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A2E0C148-5366-A024-548C-D622654AB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-5400000">
            <a:off x="1750641" y="-3583358"/>
            <a:ext cx="8690716" cy="121920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C1261CC-D455-8B3E-5A6B-B0EFE0EB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A428B92-D321-0E76-DFB3-6BF6D3A9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00" y="136525"/>
            <a:ext cx="7830999" cy="5610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40E7A-F46A-89F6-94B7-6E0E16F5C16C}"/>
              </a:ext>
            </a:extLst>
          </p:cNvPr>
          <p:cNvSpPr txBox="1"/>
          <p:nvPr/>
        </p:nvSpPr>
        <p:spPr>
          <a:xfrm>
            <a:off x="2180500" y="5746794"/>
            <a:ext cx="7830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Фрагмент карты общественного транспорта Мадрида. Из наземного транспорта тут только многочисленные автобусы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04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>
            <a:extLst>
              <a:ext uri="{FF2B5EF4-FFF2-40B4-BE49-F238E27FC236}">
                <a16:creationId xmlns:a16="http://schemas.microsoft.com/office/drawing/2014/main" id="{D2049468-DFD3-892E-E4F0-3D56D6DE8C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20" y="10"/>
            <a:ext cx="1991781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6849B45-39A1-1BC8-E560-D99CAB6E5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 flipH="1">
            <a:off x="9901101" y="-1"/>
            <a:ext cx="229090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17C62E-A893-CFB1-183C-194CEFBF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32923-322E-40F6-9C59-D926DAFB5E7A}" type="slidenum">
              <a:rPr lang="ru-RU" smtClean="0"/>
              <a:t>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EBBA8D-756C-DD98-2C49-AF681B2C7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23" y="136524"/>
            <a:ext cx="9067554" cy="65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5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8">
            <a:extLst>
              <a:ext uri="{FF2B5EF4-FFF2-40B4-BE49-F238E27FC236}">
                <a16:creationId xmlns:a16="http://schemas.microsoft.com/office/drawing/2014/main" id="{07B889BF-2DD4-8E98-F3EE-8971BF77F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40466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6D6D6-94B7-4EE4-AC1F-941299CE7928}"/>
              </a:ext>
            </a:extLst>
          </p:cNvPr>
          <p:cNvSpPr txBox="1"/>
          <p:nvPr/>
        </p:nvSpPr>
        <p:spPr>
          <a:xfrm>
            <a:off x="1633312" y="2500295"/>
            <a:ext cx="92178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работы заключается в изучении возможности решать поставленную задачу оптимизации маршрутной сети при помощи алгоритмов, причём полиномиальной сложности.</a:t>
            </a:r>
            <a:endParaRPr lang="en-US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3732923-322E-40F6-9C59-D926DAFB5E7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523E-576C-4408-BED3-27BF4058CB85}"/>
              </a:ext>
            </a:extLst>
          </p:cNvPr>
          <p:cNvSpPr txBox="1"/>
          <p:nvPr/>
        </p:nvSpPr>
        <p:spPr>
          <a:xfrm>
            <a:off x="1633312" y="514039"/>
            <a:ext cx="9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реализовать биоинспирированный алгоритм на основе модели роста слизевика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Физариум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исследовать возможность построения с помощью его оптимальной маршрутной сети.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AC74B-FCE1-47CC-B686-4F2FCBA3D10C}"/>
              </a:ext>
            </a:extLst>
          </p:cNvPr>
          <p:cNvSpPr txBox="1"/>
          <p:nvPr/>
        </p:nvSpPr>
        <p:spPr>
          <a:xfrm>
            <a:off x="1630264" y="4422128"/>
            <a:ext cx="9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 значимость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 курсовой работы заключается в результатах исследования, которые пригодятся для дальнейшей работы над решением поставленной задачи и реализацией полного алгоритма до модели чёрного ящика.</a:t>
            </a:r>
          </a:p>
        </p:txBody>
      </p:sp>
    </p:spTree>
    <p:extLst>
      <p:ext uri="{BB962C8B-B14F-4D97-AF65-F5344CB8AC3E}">
        <p14:creationId xmlns:p14="http://schemas.microsoft.com/office/powerpoint/2010/main" val="366203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B72E32D8-E77D-98B8-90B2-26DBD1C9E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0" b="84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F050D1-77F7-DE9A-D46D-9AA75974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732923-322E-40F6-9C59-D926DAFB5E7A}" type="slidenum">
              <a:rPr lang="ru-R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358DE-772C-D5C4-9EFF-41E7CCB20009}"/>
              </a:ext>
            </a:extLst>
          </p:cNvPr>
          <p:cNvSpPr txBox="1"/>
          <p:nvPr/>
        </p:nvSpPr>
        <p:spPr>
          <a:xfrm>
            <a:off x="7740926" y="2105561"/>
            <a:ext cx="4482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Физариум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многоглавый</a:t>
            </a:r>
          </a:p>
        </p:txBody>
      </p:sp>
    </p:spTree>
    <p:extLst>
      <p:ext uri="{BB962C8B-B14F-4D97-AF65-F5344CB8AC3E}">
        <p14:creationId xmlns:p14="http://schemas.microsoft.com/office/powerpoint/2010/main" val="1656020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>
            <a:extLst>
              <a:ext uri="{FF2B5EF4-FFF2-40B4-BE49-F238E27FC236}">
                <a16:creationId xmlns:a16="http://schemas.microsoft.com/office/drawing/2014/main" id="{49496CE6-D616-1696-3B89-1BC5AFCFF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>
            <a:off x="5100111" y="-5100109"/>
            <a:ext cx="1991781" cy="1219199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390FDE03-F73E-1F52-6FE0-746C944DE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 flipH="1">
            <a:off x="5000772" y="-433673"/>
            <a:ext cx="2290900" cy="12292446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945EA2-6629-C248-D8F0-F5B0AA50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599439"/>
            <a:ext cx="6416460" cy="555385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еда, десерт, блюдо,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87681585-765D-85E6-8608-E960325BD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815908"/>
            <a:ext cx="3854945" cy="215876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E6C182-4516-FC25-CA89-848E468F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7822" y="6435478"/>
            <a:ext cx="63597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732923-322E-40F6-9C59-D926DAFB5E7A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C47216-404B-1282-2D8A-BE11E6A7E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842" y="3842116"/>
            <a:ext cx="3641006" cy="23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3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>
            <a:extLst>
              <a:ext uri="{FF2B5EF4-FFF2-40B4-BE49-F238E27FC236}">
                <a16:creationId xmlns:a16="http://schemas.microsoft.com/office/drawing/2014/main" id="{F6ADF275-3F66-F9DD-6F3A-5C92C85F3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>
            <a:off x="20" y="10"/>
            <a:ext cx="6073783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6460763D-21D3-82C9-C48E-5B34A141C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16200000" flipH="1">
            <a:off x="7376158" y="-1253158"/>
            <a:ext cx="3581401" cy="6087716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3A82ABA-B7F7-514D-F127-188A134A8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466" b="-1"/>
          <a:stretch/>
        </p:blipFill>
        <p:spPr>
          <a:xfrm rot="5400000" flipH="1">
            <a:off x="7368538" y="2034538"/>
            <a:ext cx="3581401" cy="6065518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8" name="Рисунок 7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10BC82E5-AE83-C58D-2BD2-1688482A1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93" y="3566499"/>
            <a:ext cx="4238044" cy="32103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01D83E-F10B-8222-7A18-23FE7A3BA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681044"/>
            <a:ext cx="6035040" cy="349996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486EEAD-FDB7-D827-0586-0E8C2305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732923-322E-40F6-9C59-D926DAFB5E7A}" type="slidenum">
              <a:rPr lang="ru-RU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pic>
        <p:nvPicPr>
          <p:cNvPr id="6" name="Рисунок 5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09E44077-D7AD-6EF8-1BE6-E01FB87A6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93" y="70587"/>
            <a:ext cx="4238045" cy="32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6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B72E32D8-E77D-98B8-90B2-26DBD1C9E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0" b="84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DF050D1-77F7-DE9A-D46D-9AA75974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732923-322E-40F6-9C59-D926DAFB5E7A}" type="slidenum">
              <a:rPr lang="ru-R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358DE-772C-D5C4-9EFF-41E7CCB20009}"/>
              </a:ext>
            </a:extLst>
          </p:cNvPr>
          <p:cNvSpPr txBox="1"/>
          <p:nvPr/>
        </p:nvSpPr>
        <p:spPr>
          <a:xfrm>
            <a:off x="7740926" y="2105561"/>
            <a:ext cx="4482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   модели</a:t>
            </a:r>
          </a:p>
        </p:txBody>
      </p:sp>
    </p:spTree>
    <p:extLst>
      <p:ext uri="{BB962C8B-B14F-4D97-AF65-F5344CB8AC3E}">
        <p14:creationId xmlns:p14="http://schemas.microsoft.com/office/powerpoint/2010/main" val="8975390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233</Words>
  <Application>Microsoft Office PowerPoint</Application>
  <PresentationFormat>Широкоэкранный</PresentationFormat>
  <Paragraphs>42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 Толстиков</dc:creator>
  <cp:lastModifiedBy>Даниил Гиренко</cp:lastModifiedBy>
  <cp:revision>272</cp:revision>
  <dcterms:created xsi:type="dcterms:W3CDTF">2021-06-03T16:48:08Z</dcterms:created>
  <dcterms:modified xsi:type="dcterms:W3CDTF">2022-12-20T08:52:35Z</dcterms:modified>
</cp:coreProperties>
</file>